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2021.07.31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20C26D-C40A-4BDC-BD99-FC57CEABE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7EA8469-AB13-478D-A9B9-D666FDB90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131550-EDBD-49C9-A700-E41CB861BF1E}"/>
              </a:ext>
            </a:extLst>
          </p:cNvPr>
          <p:cNvSpPr txBox="1"/>
          <p:nvPr/>
        </p:nvSpPr>
        <p:spPr>
          <a:xfrm>
            <a:off x="2108494" y="5782542"/>
            <a:ext cx="2979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</a:rPr>
              <a:t>Catherine Holtzhausen</a:t>
            </a: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Martha Evans</a:t>
            </a: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Nadene Kriel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8EC1C4-7F03-4F6A-9474-72CE719C7826}"/>
              </a:ext>
            </a:extLst>
          </p:cNvPr>
          <p:cNvSpPr txBox="1"/>
          <p:nvPr/>
        </p:nvSpPr>
        <p:spPr>
          <a:xfrm>
            <a:off x="1659076" y="454885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>
                <a:solidFill>
                  <a:srgbClr val="FFFF00"/>
                </a:solidFill>
              </a:rPr>
              <a:t>黄色</a:t>
            </a:r>
            <a:r>
              <a:rPr lang="zh-CN" altLang="en-US" sz="4800">
                <a:solidFill>
                  <a:schemeClr val="bg1"/>
                </a:solidFill>
              </a:rPr>
              <a:t>瓢虫劳拉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220962-3D5E-4CE3-BF17-5F792EF6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59BAAE-A4EE-4A86-833C-0099CF630585}"/>
              </a:ext>
            </a:extLst>
          </p:cNvPr>
          <p:cNvSpPr txBox="1"/>
          <p:nvPr/>
        </p:nvSpPr>
        <p:spPr>
          <a:xfrm>
            <a:off x="4352081" y="4386805"/>
            <a:ext cx="8005525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第二天早晨，在劳拉去学校的路上，没有人向她打招呼。</a:t>
            </a:r>
          </a:p>
        </p:txBody>
      </p:sp>
    </p:spTree>
    <p:extLst>
      <p:ext uri="{BB962C8B-B14F-4D97-AF65-F5344CB8AC3E}">
        <p14:creationId xmlns:p14="http://schemas.microsoft.com/office/powerpoint/2010/main" val="3256676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0ED456-56FF-4752-93D8-CB0C6A430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D0EE1A-08E2-4757-BD92-888E85C6624B}"/>
              </a:ext>
            </a:extLst>
          </p:cNvPr>
          <p:cNvSpPr txBox="1"/>
          <p:nvPr/>
        </p:nvSpPr>
        <p:spPr>
          <a:xfrm>
            <a:off x="2014509" y="5382227"/>
            <a:ext cx="2339102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当她到了学校。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416ACC-9DEE-4F1B-B3A8-4F2595ECD0E3}"/>
              </a:ext>
            </a:extLst>
          </p:cNvPr>
          <p:cNvSpPr txBox="1"/>
          <p:nvPr/>
        </p:nvSpPr>
        <p:spPr>
          <a:xfrm>
            <a:off x="8707221" y="5382227"/>
            <a:ext cx="4168770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她的朋友也没有跟她打招呼。</a:t>
            </a:r>
          </a:p>
        </p:txBody>
      </p:sp>
    </p:spTree>
    <p:extLst>
      <p:ext uri="{BB962C8B-B14F-4D97-AF65-F5344CB8AC3E}">
        <p14:creationId xmlns:p14="http://schemas.microsoft.com/office/powerpoint/2010/main" val="140714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BC20BD-026B-4996-AE9E-53107767B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636756-0A8B-42AE-82F8-EF6EEF67C5BE}"/>
              </a:ext>
            </a:extLst>
          </p:cNvPr>
          <p:cNvSpPr txBox="1"/>
          <p:nvPr/>
        </p:nvSpPr>
        <p:spPr>
          <a:xfrm>
            <a:off x="2789498" y="949123"/>
            <a:ext cx="3703899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劳拉一个人坐着，没有人注意到她新的红色翅膀。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EE6253-0A16-431D-B5F9-9C111EFD5C2F}"/>
              </a:ext>
            </a:extLst>
          </p:cNvPr>
          <p:cNvSpPr txBox="1"/>
          <p:nvPr/>
        </p:nvSpPr>
        <p:spPr>
          <a:xfrm>
            <a:off x="1099595" y="4710896"/>
            <a:ext cx="4861367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直到米娅小姐发现了她，说：“你把你可爱的黄色翅膀涂成了红色！”</a:t>
            </a:r>
          </a:p>
        </p:txBody>
      </p:sp>
    </p:spTree>
    <p:extLst>
      <p:ext uri="{BB962C8B-B14F-4D97-AF65-F5344CB8AC3E}">
        <p14:creationId xmlns:p14="http://schemas.microsoft.com/office/powerpoint/2010/main" val="266001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3EE9F7-369A-4256-B41C-6875BD1A4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0152B7-B6BB-4FE8-8923-ABC80E45903F}"/>
              </a:ext>
            </a:extLst>
          </p:cNvPr>
          <p:cNvSpPr txBox="1"/>
          <p:nvPr/>
        </p:nvSpPr>
        <p:spPr>
          <a:xfrm>
            <a:off x="1388962" y="5567423"/>
            <a:ext cx="6955750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劳拉的同学都很吃惊：“你原来的翅膀很特别！”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872F53-7F15-459C-9B9C-5CC229C82AA6}"/>
              </a:ext>
            </a:extLst>
          </p:cNvPr>
          <p:cNvSpPr txBox="1"/>
          <p:nvPr/>
        </p:nvSpPr>
        <p:spPr>
          <a:xfrm>
            <a:off x="9169363" y="5567422"/>
            <a:ext cx="4493538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“很罕见！”“独一无二的！”</a:t>
            </a:r>
          </a:p>
        </p:txBody>
      </p:sp>
    </p:spTree>
    <p:extLst>
      <p:ext uri="{BB962C8B-B14F-4D97-AF65-F5344CB8AC3E}">
        <p14:creationId xmlns:p14="http://schemas.microsoft.com/office/powerpoint/2010/main" val="2899991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BC43F3-F89F-4A40-A61C-0E4CB5B95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935B76-8EFD-4BC2-BF04-D2FA0559F9A6}"/>
              </a:ext>
            </a:extLst>
          </p:cNvPr>
          <p:cNvSpPr txBox="1"/>
          <p:nvPr/>
        </p:nvSpPr>
        <p:spPr>
          <a:xfrm>
            <a:off x="613458" y="2755827"/>
            <a:ext cx="5602147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“劳拉，”米娅小姐说：“你的黄色翅膀才是你的本色。就像西普的斑点和萨丽的腿一样。”</a:t>
            </a:r>
          </a:p>
        </p:txBody>
      </p:sp>
    </p:spTree>
    <p:extLst>
      <p:ext uri="{BB962C8B-B14F-4D97-AF65-F5344CB8AC3E}">
        <p14:creationId xmlns:p14="http://schemas.microsoft.com/office/powerpoint/2010/main" val="2948775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41DEA7-C21E-42D2-B841-10D316FEA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67C2E6-0E43-42E9-9AD4-9559C45A2C77}"/>
              </a:ext>
            </a:extLst>
          </p:cNvPr>
          <p:cNvSpPr txBox="1"/>
          <p:nvPr/>
        </p:nvSpPr>
        <p:spPr>
          <a:xfrm>
            <a:off x="1011941" y="5497973"/>
            <a:ext cx="5111067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回到家，劳拉泡了个澡，并认真擦洗，直到她的翅膀发出闪闪金光。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B0B182-CB51-4808-B5CE-3B6D66951FA8}"/>
              </a:ext>
            </a:extLst>
          </p:cNvPr>
          <p:cNvSpPr txBox="1"/>
          <p:nvPr/>
        </p:nvSpPr>
        <p:spPr>
          <a:xfrm>
            <a:off x="8148577" y="5497973"/>
            <a:ext cx="5231757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“我再也不会涂我的翅膀了！”她想。也许，除了一两次</a:t>
            </a:r>
            <a:r>
              <a:rPr lang="en-US" altLang="zh-CN" sz="2400"/>
              <a:t>……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6400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12D446-515A-4273-BD36-AC290CC5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8D5F3E-10F0-4400-A6F1-ADD028CECC96}"/>
              </a:ext>
            </a:extLst>
          </p:cNvPr>
          <p:cNvSpPr txBox="1"/>
          <p:nvPr/>
        </p:nvSpPr>
        <p:spPr>
          <a:xfrm>
            <a:off x="1099595" y="4618298"/>
            <a:ext cx="5109091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可以试一下紫色</a:t>
            </a:r>
            <a:r>
              <a:rPr lang="en-US" altLang="zh-CN" sz="2400"/>
              <a:t>……</a:t>
            </a:r>
            <a:r>
              <a:rPr lang="zh-CN" altLang="en-US" sz="2400"/>
              <a:t>或一些好看的。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但不是一直这样，只是为了好玩。</a:t>
            </a:r>
          </a:p>
        </p:txBody>
      </p:sp>
    </p:spTree>
    <p:extLst>
      <p:ext uri="{BB962C8B-B14F-4D97-AF65-F5344CB8AC3E}">
        <p14:creationId xmlns:p14="http://schemas.microsoft.com/office/powerpoint/2010/main" val="791501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17292C-10D4-47F5-A5F9-CBE795604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3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0B9D23-1BA9-4ADA-A083-EEB877287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BA9C31-ED79-4204-8CEB-E28A221B9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2B2F9D-19F8-46B8-9304-9C9C16C9588D}"/>
              </a:ext>
            </a:extLst>
          </p:cNvPr>
          <p:cNvSpPr txBox="1"/>
          <p:nvPr/>
        </p:nvSpPr>
        <p:spPr>
          <a:xfrm>
            <a:off x="8859976" y="10185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/>
              <a:t>黄色瓢虫劳拉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FFA377-F32D-4B49-A58E-6DB50800606E}"/>
              </a:ext>
            </a:extLst>
          </p:cNvPr>
          <p:cNvSpPr txBox="1"/>
          <p:nvPr/>
        </p:nvSpPr>
        <p:spPr>
          <a:xfrm>
            <a:off x="9937194" y="240647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98059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450F84-93F3-4C48-BFE1-9BE357F9D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6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B4AB0E-930A-4522-BC8C-343F0D95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3824D2-A126-4667-A28A-3BAAFAB18B38}"/>
              </a:ext>
            </a:extLst>
          </p:cNvPr>
          <p:cNvSpPr txBox="1"/>
          <p:nvPr/>
        </p:nvSpPr>
        <p:spPr>
          <a:xfrm>
            <a:off x="9391352" y="5721503"/>
            <a:ext cx="2979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</a:rPr>
              <a:t>Catherine Holtzhausen</a:t>
            </a: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Martha Evans</a:t>
            </a:r>
          </a:p>
          <a:p>
            <a:pPr algn="ctr"/>
            <a:r>
              <a:rPr lang="en-US" altLang="zh-CN" sz="2000">
                <a:solidFill>
                  <a:schemeClr val="bg1"/>
                </a:solidFill>
              </a:rPr>
              <a:t>Nadene Kriel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D65AF7-7FCC-4252-AE64-1CBFA7ACFD68}"/>
              </a:ext>
            </a:extLst>
          </p:cNvPr>
          <p:cNvSpPr txBox="1"/>
          <p:nvPr/>
        </p:nvSpPr>
        <p:spPr>
          <a:xfrm>
            <a:off x="8941933" y="442915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>
                <a:solidFill>
                  <a:srgbClr val="FFFF00"/>
                </a:solidFill>
              </a:rPr>
              <a:t>黄色</a:t>
            </a:r>
            <a:r>
              <a:rPr lang="zh-CN" altLang="en-US" sz="4800">
                <a:solidFill>
                  <a:schemeClr val="bg1"/>
                </a:solidFill>
              </a:rPr>
              <a:t>瓢虫劳拉</a:t>
            </a:r>
          </a:p>
        </p:txBody>
      </p:sp>
    </p:spTree>
    <p:extLst>
      <p:ext uri="{BB962C8B-B14F-4D97-AF65-F5344CB8AC3E}">
        <p14:creationId xmlns:p14="http://schemas.microsoft.com/office/powerpoint/2010/main" val="3861773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9383D1-81F2-40AA-AAF2-811217EF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C1808A0-47F7-49DC-86CE-DCBDD21AD647}"/>
              </a:ext>
            </a:extLst>
          </p:cNvPr>
          <p:cNvSpPr txBox="1"/>
          <p:nvPr/>
        </p:nvSpPr>
        <p:spPr>
          <a:xfrm>
            <a:off x="7537513" y="3032826"/>
            <a:ext cx="6647974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瓢虫劳拉是一只特别的虫子。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她有着和她所有朋友不同的明亮的黄色的翅膀。</a:t>
            </a:r>
          </a:p>
        </p:txBody>
      </p:sp>
    </p:spTree>
    <p:extLst>
      <p:ext uri="{BB962C8B-B14F-4D97-AF65-F5344CB8AC3E}">
        <p14:creationId xmlns:p14="http://schemas.microsoft.com/office/powerpoint/2010/main" val="187275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2EFA15-B15F-4571-983C-8DAB7098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CC1241-D06C-4DC0-9387-C4C1939FF9D6}"/>
              </a:ext>
            </a:extLst>
          </p:cNvPr>
          <p:cNvSpPr txBox="1"/>
          <p:nvPr/>
        </p:nvSpPr>
        <p:spPr>
          <a:xfrm>
            <a:off x="1388962" y="5729469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每个人都喜欢她的黄色翅膀。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43EB16-147D-4AE7-8EFA-527293CD1676}"/>
              </a:ext>
            </a:extLst>
          </p:cNvPr>
          <p:cNvSpPr txBox="1"/>
          <p:nvPr/>
        </p:nvSpPr>
        <p:spPr>
          <a:xfrm>
            <a:off x="8428957" y="5392677"/>
            <a:ext cx="5416868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每天早晨，蝴蝶毕比都会向她打招呼。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螳螂曼托也会挥手致意。</a:t>
            </a:r>
          </a:p>
        </p:txBody>
      </p:sp>
    </p:spTree>
    <p:extLst>
      <p:ext uri="{BB962C8B-B14F-4D97-AF65-F5344CB8AC3E}">
        <p14:creationId xmlns:p14="http://schemas.microsoft.com/office/powerpoint/2010/main" val="39406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7D4499-5CE5-4FB0-8B66-A062FF733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7E4F40-C563-450E-845E-A1C44564C48A}"/>
              </a:ext>
            </a:extLst>
          </p:cNvPr>
          <p:cNvSpPr txBox="1"/>
          <p:nvPr/>
        </p:nvSpPr>
        <p:spPr>
          <a:xfrm>
            <a:off x="1388962" y="3889817"/>
            <a:ext cx="5023413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甚至是塞萨，那只闷闷不乐的蜘蛛，见到她也很高兴。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407BA-2B41-4978-AA87-FDAEE5CD02BE}"/>
              </a:ext>
            </a:extLst>
          </p:cNvPr>
          <p:cNvSpPr txBox="1"/>
          <p:nvPr/>
        </p:nvSpPr>
        <p:spPr>
          <a:xfrm>
            <a:off x="8171726" y="335666"/>
            <a:ext cx="418576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在学校，她和很多朋友玩耍。</a:t>
            </a:r>
          </a:p>
        </p:txBody>
      </p:sp>
    </p:spTree>
    <p:extLst>
      <p:ext uri="{BB962C8B-B14F-4D97-AF65-F5344CB8AC3E}">
        <p14:creationId xmlns:p14="http://schemas.microsoft.com/office/powerpoint/2010/main" val="336850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2BB1ED-6E71-4FAE-9CDC-147C1B41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AC5FE2-F7F9-4CDF-897C-3455003928F4}"/>
              </a:ext>
            </a:extLst>
          </p:cNvPr>
          <p:cNvSpPr txBox="1"/>
          <p:nvPr/>
        </p:nvSpPr>
        <p:spPr>
          <a:xfrm>
            <a:off x="1585732" y="2478828"/>
            <a:ext cx="3819646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但劳拉想和其他瓢虫一样。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“我希望有像你一样的红色翅膀，妈妈。”她哭道。</a:t>
            </a:r>
          </a:p>
        </p:txBody>
      </p:sp>
    </p:spTree>
    <p:extLst>
      <p:ext uri="{BB962C8B-B14F-4D97-AF65-F5344CB8AC3E}">
        <p14:creationId xmlns:p14="http://schemas.microsoft.com/office/powerpoint/2010/main" val="148722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A25AC7-A405-4E0E-B0BF-E7E493501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21C54A-F358-480B-8C98-802D999569C1}"/>
              </a:ext>
            </a:extLst>
          </p:cNvPr>
          <p:cNvSpPr txBox="1"/>
          <p:nvPr/>
        </p:nvSpPr>
        <p:spPr>
          <a:xfrm>
            <a:off x="1412112" y="2755827"/>
            <a:ext cx="3877519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所以某天，为了让劳拉高兴，劳拉的母亲把她的翅膀涂成了鲜红色。</a:t>
            </a:r>
          </a:p>
        </p:txBody>
      </p:sp>
    </p:spTree>
    <p:extLst>
      <p:ext uri="{BB962C8B-B14F-4D97-AF65-F5344CB8AC3E}">
        <p14:creationId xmlns:p14="http://schemas.microsoft.com/office/powerpoint/2010/main" val="406218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321</Words>
  <Application>Microsoft Office PowerPoint</Application>
  <PresentationFormat>自定义</PresentationFormat>
  <Paragraphs>33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39</cp:revision>
  <dcterms:created xsi:type="dcterms:W3CDTF">2021-03-14T02:42:17Z</dcterms:created>
  <dcterms:modified xsi:type="dcterms:W3CDTF">2021-07-31T02:56:00Z</dcterms:modified>
</cp:coreProperties>
</file>